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31"/>
    <p:restoredTop sz="94007"/>
  </p:normalViewPr>
  <p:slideViewPr>
    <p:cSldViewPr snapToGrid="0" snapToObjects="1">
      <p:cViewPr varScale="1">
        <p:scale>
          <a:sx n="73" d="100"/>
          <a:sy n="73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F06B1-0984-044B-BBFA-8A758BDF6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61EC7C-1F81-BA4A-8C14-4F1E960E8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248824-91DD-1E41-9831-75BE42B0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9AD85A-B02E-B242-B43A-C5E8C37A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E9C0FE-4965-BE48-BE7A-9F160C8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862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1692E-29F7-464B-B0A5-F9494F57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1B6B52-D203-D646-ABED-9D0E88DF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EB8964-6D84-C24E-B59B-351BAEF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715BC-0173-2046-92B6-5C0DF997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A10B1-9826-3E46-87C0-F0B31F4E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596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0DFC5E-35FF-9143-85FD-077697FDC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DCA661-ECCF-424C-8843-F29FFD5D1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086FD2-81DE-9A41-8B03-01EF6849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37515E-3730-7444-A106-B9DEC7816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492593-1161-2E42-BEF0-EDC3D4D8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341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BA1CE-0422-B648-87DF-EAEDFD9F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DB370F-3A36-B94B-992B-091BCE964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BE3970-138C-EF44-B660-E69B94EE4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F0A706-8819-104A-887A-4FD67052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0BDD4B-CD56-8A44-9E40-00B2A1C1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101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C5632-24C1-8D47-8760-8606EA51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CFCAD5-BF46-E942-8635-232A5FF3E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A180E9-0CB7-A946-9027-4934BBEF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76EA26-6F93-1349-B093-7810554E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65E268-9FC8-1341-9C2E-0CFEE7F3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30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0D64C-C068-A14F-B4FD-F3A3CF80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4ECD-535A-3C4D-8F9E-FAE6B5364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D927D7-1D42-B74F-A012-B10BEBE02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1DFCA2-5AA1-C446-A713-03E9D696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806FEF-D8FF-BA4D-BDA4-83BBDEF2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F5A6AB-5FA8-4A4E-8122-5D43A91C8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6451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9EA22-B351-684A-B2AE-A0073A34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1C67EC-E028-9E4B-ADA2-2B5852930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CAE4FC-C59C-9A4C-9EBF-F61D3EADF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52D0C55-91C5-9145-85B0-3E7F1DD54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46D3698-CB2C-9943-9FC3-E5F1E8BF3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2C1A995-E8E8-8540-AC9A-EA6212EF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F3513BC-5D47-2A42-8B0C-DEFE26147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6E99962-A99A-0F46-BB50-C733618B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475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24652-2771-2E4D-8A80-1D4778A0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5D1BC0-6C3D-C244-8C8A-DB1D367B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A41A658-9E93-4A4B-80A8-C3C2167D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E08FE3-CCC1-4C40-A9FC-38AD9566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526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6CFB71-ED84-FE4B-970F-790CB4FD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4DD0B5-4485-2F4D-990D-A9A5793B0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67BD45-4D42-1642-848B-92CA6BB8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32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30A0A-A485-9440-98D2-F92255D4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2E34AB-E26B-9D41-86A1-A4D606336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954ABF-62D4-9947-81A1-2FD5A6C16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ECD4D8-58CA-3B49-9B1C-A700D10C8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F9D9AF-2F3C-7842-8F46-221DA414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60BCAA-EE49-ED4C-9AB1-8CE481B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451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7D1E4-93AD-D448-860D-BF81B67A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60EF42C-0D0B-7141-9E79-A2B74066F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BC740-90E0-A349-A871-2A89649B7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A9B166-0470-A441-BD09-5870F33B6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B1B48C-1552-9C4F-B3FD-E300D436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0EF19D-2EF9-5A42-B586-F4AA5299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038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C3FACC2-07E1-E748-97E9-0DBA1F77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3E55FD-60C2-6945-9ABB-7BF1FD771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3DB5C5-C28F-C945-B505-10AD3B46D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24401-8B51-3A4D-876D-8D193F86E48F}" type="datetimeFigureOut">
              <a:rPr lang="es-MX" smtClean="0"/>
              <a:t>28/08/19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57B4C-F89C-354D-9BDD-E0F8F425A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796843-B66C-AE44-86CC-FB2F75F18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9B85-AE3C-924E-AA6F-197EFA566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3339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55556EB-7965-FD4A-9BCD-7726FAD2A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659" y="395199"/>
            <a:ext cx="9144000" cy="1655762"/>
          </a:xfrm>
        </p:spPr>
        <p:txBody>
          <a:bodyPr/>
          <a:lstStyle/>
          <a:p>
            <a:r>
              <a:rPr lang="es-MX" dirty="0"/>
              <a:t>1. Agregar instructor Adjunto para DUO RIDES</a:t>
            </a:r>
          </a:p>
          <a:p>
            <a:br>
              <a:rPr lang="es-MX" dirty="0"/>
            </a:br>
            <a:endParaRPr lang="es-MX" dirty="0"/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C37A91C-62C6-4141-8604-3357BEDB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9" y="1223080"/>
            <a:ext cx="11172825" cy="27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23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93158C6-00E6-614A-A3BB-2DFC8E67E9EC}"/>
              </a:ext>
            </a:extLst>
          </p:cNvPr>
          <p:cNvSpPr txBox="1"/>
          <p:nvPr/>
        </p:nvSpPr>
        <p:spPr>
          <a:xfrm>
            <a:off x="1147896" y="542483"/>
            <a:ext cx="9641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2. Cuando sea DUO RIDE (en el mapa) dejar el circulo donde suele ir la foto del maestro con un texto </a:t>
            </a:r>
          </a:p>
          <a:p>
            <a:r>
              <a:rPr lang="es-MX" dirty="0"/>
              <a:t>chico centrado que diga Tere S + Analu (dependiendo de que coaches)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3718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CB08B83-5D8B-1948-8407-D0C88FCAAF6D}"/>
              </a:ext>
            </a:extLst>
          </p:cNvPr>
          <p:cNvSpPr/>
          <p:nvPr/>
        </p:nvSpPr>
        <p:spPr>
          <a:xfrm>
            <a:off x="933669" y="254147"/>
            <a:ext cx="861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s-MX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Agregar nombre de coach en calendario.</a:t>
            </a:r>
          </a:p>
          <a:p>
            <a:pPr>
              <a:buFont typeface="+mj-lt"/>
              <a:buAutoNum type="arabicPeriod"/>
            </a:pPr>
            <a:r>
              <a:rPr lang="es-MX" dirty="0">
                <a:solidFill>
                  <a:srgbClr val="222222"/>
                </a:solidFill>
                <a:latin typeface="Arial" panose="020B0604020202020204" pitchFamily="34" charset="0"/>
              </a:rPr>
              <a:t>Si algún día llega a tener 4 clases en lugar de 6 o7, que los cuadros de los horarios se queden en el mismo tamaño y que no se vean unos mas grandes que otros.,</a:t>
            </a:r>
            <a:br>
              <a:rPr lang="es-MX" dirty="0"/>
            </a:br>
            <a:endParaRPr lang="es-MX" dirty="0"/>
          </a:p>
        </p:txBody>
      </p:sp>
      <p:pic>
        <p:nvPicPr>
          <p:cNvPr id="9" name="Imagen 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BA607E2-9435-F143-A70C-17EE2A59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8" y="1814098"/>
            <a:ext cx="5748550" cy="21840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F65FCA-0AA4-894E-809A-766A8E052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48" y="1337579"/>
            <a:ext cx="6185616" cy="3638598"/>
          </a:xfrm>
          <a:prstGeom prst="rect">
            <a:avLst/>
          </a:prstGeom>
        </p:spPr>
      </p:pic>
      <p:sp>
        <p:nvSpPr>
          <p:cNvPr id="12" name="Multiplicación 11">
            <a:extLst>
              <a:ext uri="{FF2B5EF4-FFF2-40B4-BE49-F238E27FC236}">
                <a16:creationId xmlns:a16="http://schemas.microsoft.com/office/drawing/2014/main" id="{0EF8B9DD-BDD5-7648-BA29-EAE8A4A2BDE0}"/>
              </a:ext>
            </a:extLst>
          </p:cNvPr>
          <p:cNvSpPr/>
          <p:nvPr/>
        </p:nvSpPr>
        <p:spPr>
          <a:xfrm>
            <a:off x="2299271" y="4121239"/>
            <a:ext cx="1339403" cy="108182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2099C64D-FED8-0F49-928A-8E1958460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9869" y="50632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96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450392-E6A8-9149-ABB9-A13CE869062A}"/>
              </a:ext>
            </a:extLst>
          </p:cNvPr>
          <p:cNvSpPr txBox="1"/>
          <p:nvPr/>
        </p:nvSpPr>
        <p:spPr>
          <a:xfrm>
            <a:off x="804997" y="371033"/>
            <a:ext cx="1021042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4. Poder ver mapa sin estar LOGED IN, al picarle a la bolita aparece el pop up de iniciar sesión o registrarteç</a:t>
            </a:r>
          </a:p>
          <a:p>
            <a:r>
              <a:rPr lang="es-MX" dirty="0"/>
              <a:t>5,. Ajustar mapa, hacer bola de coach mas chica y un poco de mas espacio entre las bolitas. (Irasema)</a:t>
            </a:r>
          </a:p>
          <a:p>
            <a:r>
              <a:rPr lang="es-MX" dirty="0"/>
              <a:t>6. Cambiar todo lo de que dice HITT por TRAIN y todo lo que dice INDOOR CYCLING por RIDE</a:t>
            </a:r>
          </a:p>
          <a:p>
            <a:br>
              <a:rPr lang="es-MX" dirty="0"/>
            </a:br>
            <a:endParaRPr lang="es-MX" dirty="0"/>
          </a:p>
          <a:p>
            <a:br>
              <a:rPr lang="es-MX" dirty="0"/>
            </a:br>
            <a:r>
              <a:rPr lang="es-MX" dirty="0"/>
              <a:t> </a:t>
            </a:r>
          </a:p>
          <a:p>
            <a:br>
              <a:rPr lang="es-MX" dirty="0"/>
            </a:br>
            <a:endParaRPr lang="es-MX" dirty="0"/>
          </a:p>
        </p:txBody>
      </p:sp>
      <p:pic>
        <p:nvPicPr>
          <p:cNvPr id="5" name="Imagen 4" descr="Imagen que contiene persona, interior&#10;&#10;Descripción generada automáticamente">
            <a:extLst>
              <a:ext uri="{FF2B5EF4-FFF2-40B4-BE49-F238E27FC236}">
                <a16:creationId xmlns:a16="http://schemas.microsoft.com/office/drawing/2014/main" id="{AF04990E-DF81-A44C-B271-E8102D3C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1566059"/>
            <a:ext cx="7114335" cy="2395582"/>
          </a:xfrm>
          <a:prstGeom prst="rect">
            <a:avLst/>
          </a:prstGeom>
        </p:spPr>
      </p:pic>
      <p:pic>
        <p:nvPicPr>
          <p:cNvPr id="7" name="Imagen 6" descr="Imagen que contiene persona, interior&#10;&#10;Descripción generada automáticamente">
            <a:extLst>
              <a:ext uri="{FF2B5EF4-FFF2-40B4-BE49-F238E27FC236}">
                <a16:creationId xmlns:a16="http://schemas.microsoft.com/office/drawing/2014/main" id="{2F42B061-74E4-4F46-8B84-22620371E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6" y="3662439"/>
            <a:ext cx="6711110" cy="27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04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F162B6D-11CF-E14C-BD1A-4E91B6524478}"/>
              </a:ext>
            </a:extLst>
          </p:cNvPr>
          <p:cNvSpPr txBox="1"/>
          <p:nvPr/>
        </p:nvSpPr>
        <p:spPr>
          <a:xfrm>
            <a:off x="828676" y="342900"/>
            <a:ext cx="11381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7. AGREGAR catalogo de instructor de que tipo de maestro es. Ejemplo: titulo: Analu Vn  subtítulo: Ride + Train, y </a:t>
            </a:r>
          </a:p>
          <a:p>
            <a:r>
              <a:rPr lang="es-MX" dirty="0"/>
              <a:t>Que Si es RIDE, o TRAIN o ambos, aparezca en el perfil de casa instructor, abajo del nombre en un tamaño un poco más </a:t>
            </a:r>
          </a:p>
          <a:p>
            <a:r>
              <a:rPr lang="es-MX" dirty="0"/>
              <a:t>Chico.</a:t>
            </a:r>
          </a:p>
          <a:p>
            <a:endParaRPr lang="es-MX" dirty="0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E1FD770-41A4-1D4E-B7B0-386F22DB4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8" y="1712199"/>
            <a:ext cx="11136370" cy="267813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9252AE2-1188-2C4C-B91E-165ED22A11D8}"/>
              </a:ext>
            </a:extLst>
          </p:cNvPr>
          <p:cNvSpPr/>
          <p:nvPr/>
        </p:nvSpPr>
        <p:spPr>
          <a:xfrm>
            <a:off x="711131" y="5145801"/>
            <a:ext cx="3604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rgbClr val="222222"/>
                </a:solidFill>
                <a:latin typeface="Arial" panose="020B0604020202020204" pitchFamily="34" charset="0"/>
              </a:rPr>
              <a:t>8. </a:t>
            </a:r>
            <a:r>
              <a:rPr lang="es-MX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Cambiar animal fav por Hobby.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43F4EC5-F893-984A-ABC6-BA60AEAE0D4C}"/>
              </a:ext>
            </a:extLst>
          </p:cNvPr>
          <p:cNvSpPr/>
          <p:nvPr/>
        </p:nvSpPr>
        <p:spPr>
          <a:xfrm>
            <a:off x="5853113" y="2171700"/>
            <a:ext cx="1090612" cy="11287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77A153-6A5A-A14B-9BC1-0C646EEF5C35}"/>
              </a:ext>
            </a:extLst>
          </p:cNvPr>
          <p:cNvSpPr txBox="1"/>
          <p:nvPr/>
        </p:nvSpPr>
        <p:spPr>
          <a:xfrm>
            <a:off x="5281767" y="3372922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CAMBIAR POR HOBBY</a:t>
            </a:r>
          </a:p>
        </p:txBody>
      </p:sp>
    </p:spTree>
    <p:extLst>
      <p:ext uri="{BB962C8B-B14F-4D97-AF65-F5344CB8AC3E}">
        <p14:creationId xmlns:p14="http://schemas.microsoft.com/office/powerpoint/2010/main" val="353941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09B9F78-D3C7-064D-8713-F49228607EFF}"/>
              </a:ext>
            </a:extLst>
          </p:cNvPr>
          <p:cNvSpPr txBox="1"/>
          <p:nvPr/>
        </p:nvSpPr>
        <p:spPr>
          <a:xfrm>
            <a:off x="671513" y="771525"/>
            <a:ext cx="11150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Agregar botón de reserva ride y reserva train en home sin estar LOGED IN y que te lleve hasta el mapa y ahi aparezca </a:t>
            </a:r>
          </a:p>
          <a:p>
            <a:r>
              <a:rPr lang="es-MX" dirty="0"/>
              <a:t>el pop up de iniciar o registrarte. </a:t>
            </a:r>
          </a:p>
          <a:p>
            <a:endParaRPr lang="es-MX" dirty="0"/>
          </a:p>
        </p:txBody>
      </p:sp>
      <p:pic>
        <p:nvPicPr>
          <p:cNvPr id="8" name="Imagen 7" descr="Imagen que contiene persona, mujer, exterior&#10;&#10;Descripción generada automáticamente">
            <a:extLst>
              <a:ext uri="{FF2B5EF4-FFF2-40B4-BE49-F238E27FC236}">
                <a16:creationId xmlns:a16="http://schemas.microsoft.com/office/drawing/2014/main" id="{2ABF754B-CB84-5D4F-A091-44D23691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70" y="1679830"/>
            <a:ext cx="8086725" cy="449551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2E88803-B088-3F47-99DD-570A66248F30}"/>
              </a:ext>
            </a:extLst>
          </p:cNvPr>
          <p:cNvSpPr/>
          <p:nvPr/>
        </p:nvSpPr>
        <p:spPr>
          <a:xfrm>
            <a:off x="4557713" y="4600575"/>
            <a:ext cx="1057275" cy="357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D497509-8517-FF42-A0AF-CF958AA27EF8}"/>
              </a:ext>
            </a:extLst>
          </p:cNvPr>
          <p:cNvSpPr/>
          <p:nvPr/>
        </p:nvSpPr>
        <p:spPr>
          <a:xfrm>
            <a:off x="5852179" y="4600575"/>
            <a:ext cx="1057275" cy="357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108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F60967-58EB-A14D-8120-EED13818A0BB}"/>
              </a:ext>
            </a:extLst>
          </p:cNvPr>
          <p:cNvSpPr txBox="1"/>
          <p:nvPr/>
        </p:nvSpPr>
        <p:spPr>
          <a:xfrm>
            <a:off x="671513" y="771525"/>
            <a:ext cx="2857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9. Quitar doble LL en lugares</a:t>
            </a:r>
          </a:p>
          <a:p>
            <a:r>
              <a:rPr lang="es-MX" dirty="0"/>
              <a:t> </a:t>
            </a:r>
          </a:p>
          <a:p>
            <a:endParaRPr lang="es-MX" dirty="0"/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3A052531-7FF4-A04F-AEB3-238A6550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8" y="1222968"/>
            <a:ext cx="9527564" cy="486350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5E2AF404-94B6-FE43-ABB2-337B53D64124}"/>
              </a:ext>
            </a:extLst>
          </p:cNvPr>
          <p:cNvSpPr/>
          <p:nvPr/>
        </p:nvSpPr>
        <p:spPr>
          <a:xfrm>
            <a:off x="1008002" y="1581942"/>
            <a:ext cx="1049398" cy="923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775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9620B9-0385-1E49-B5AF-85D5BDDB638E}"/>
              </a:ext>
            </a:extLst>
          </p:cNvPr>
          <p:cNvSpPr txBox="1"/>
          <p:nvPr/>
        </p:nvSpPr>
        <p:spPr>
          <a:xfrm>
            <a:off x="566005" y="323146"/>
            <a:ext cx="118508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9. El campo para llenar el cumpleaños está confuso. Siempre se pone primero  el día, después el mes y al último el año.</a:t>
            </a:r>
          </a:p>
          <a:p>
            <a:r>
              <a:rPr lang="es-MX" dirty="0"/>
              <a:t>(dd-mm-yy) Aún así, cuando le das click no te pide llenar primero el dia, despues el mes y despues el año, sino te pide teclear</a:t>
            </a:r>
          </a:p>
          <a:p>
            <a:r>
              <a:rPr lang="es-MX" dirty="0"/>
              <a:t>Todo junto en un mismo campo.</a:t>
            </a:r>
          </a:p>
          <a:p>
            <a:r>
              <a:rPr lang="es-MX" dirty="0"/>
              <a:t> </a:t>
            </a:r>
          </a:p>
          <a:p>
            <a:endParaRPr lang="es-MX" dirty="0"/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545C0B5-4E96-2F41-A81E-B7D66468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46" y="1230923"/>
            <a:ext cx="8132323" cy="47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0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7B3B595-EA64-0C49-9FF6-1408ABEC621C}"/>
              </a:ext>
            </a:extLst>
          </p:cNvPr>
          <p:cNvSpPr txBox="1"/>
          <p:nvPr/>
        </p:nvSpPr>
        <p:spPr>
          <a:xfrm>
            <a:off x="1582615" y="844062"/>
            <a:ext cx="104344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-Revisar con irasema lo de las imágenes del instructor</a:t>
            </a:r>
          </a:p>
          <a:p>
            <a:pPr marL="285750" indent="-285750">
              <a:buFontTx/>
              <a:buChar char="-"/>
            </a:pPr>
            <a:r>
              <a:rPr lang="es-MX" dirty="0"/>
              <a:t>Revisar porque no están cargando las imágenes al dar de alta el instructor.</a:t>
            </a:r>
          </a:p>
          <a:p>
            <a:pPr marL="285750" indent="-285750">
              <a:buFontTx/>
              <a:buChar char="-"/>
            </a:pPr>
            <a:r>
              <a:rPr lang="es-MX" dirty="0"/>
              <a:t>Revisar porque cuando le picas a Analú o cualquier otro instructor, abajo dice proximas clases de Tere Mtz.</a:t>
            </a:r>
          </a:p>
          <a:p>
            <a:pPr marL="285750" indent="-285750">
              <a:buFontTx/>
              <a:buChar char="-"/>
            </a:pPr>
            <a:r>
              <a:rPr lang="es-MX" dirty="0"/>
              <a:t> </a:t>
            </a:r>
          </a:p>
          <a:p>
            <a:br>
              <a:rPr lang="es-MX" dirty="0"/>
            </a:br>
            <a:endParaRPr lang="es-MX" dirty="0"/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F301EA4-25B8-D54C-A64F-7A894540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" y="1997752"/>
            <a:ext cx="8651631" cy="427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729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335</Words>
  <Application>Microsoft Macintosh PowerPoint</Application>
  <PresentationFormat>Panorámica</PresentationFormat>
  <Paragraphs>30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Tere Scott</dc:creator>
  <cp:lastModifiedBy>Tere Scott</cp:lastModifiedBy>
  <cp:revision>6</cp:revision>
  <dcterms:created xsi:type="dcterms:W3CDTF">2019-08-28T21:23:59Z</dcterms:created>
  <dcterms:modified xsi:type="dcterms:W3CDTF">2019-08-28T22:37:23Z</dcterms:modified>
</cp:coreProperties>
</file>